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4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6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9B54-F458-4844-A106-A60FB47303D5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3C16-6CA8-4E3C-BC03-54637A8E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huấn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cháy</a:t>
            </a:r>
            <a:r>
              <a:rPr lang="en-US" dirty="0" smtClean="0"/>
              <a:t> </a:t>
            </a:r>
            <a:r>
              <a:rPr lang="en-US" dirty="0" err="1" smtClean="0"/>
              <a:t>chữa</a:t>
            </a:r>
            <a:r>
              <a:rPr lang="en-US" dirty="0" smtClean="0"/>
              <a:t> </a:t>
            </a:r>
            <a:r>
              <a:rPr lang="en-US" dirty="0" err="1" smtClean="0"/>
              <a:t>cháy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744293_070344bc7f23d5545e46ea3f9892f8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79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791940_01dcbcd246b08f662de3df03a4dd509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9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809627_143fd57474e61f6c2cfcbbc06d116c4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44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854021_75cefc2e740575559fd41a3c20b0f7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11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877194_e881eb9f732ba2b65c7a86ddccc818b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916844_f7089d73ac8e671b3b4d82568b1fb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947537_d8a3a027e83e6f0fd497dc56d1d7f1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33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419976840_fc72204a05556dfb628f40b9b0437b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54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Tập huấn công tác Phòng cháy chữa cháy.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công tác Phòng cháy chữa cháy.</dc:title>
  <dc:creator>CB-CANTHANH</dc:creator>
  <cp:lastModifiedBy>CB-CANTHANH</cp:lastModifiedBy>
  <cp:revision>1</cp:revision>
  <dcterms:created xsi:type="dcterms:W3CDTF">2023-04-10T02:04:06Z</dcterms:created>
  <dcterms:modified xsi:type="dcterms:W3CDTF">2023-04-10T02:04:41Z</dcterms:modified>
</cp:coreProperties>
</file>